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67" r:id="rId3"/>
    <p:sldId id="257" r:id="rId4"/>
    <p:sldId id="263" r:id="rId5"/>
    <p:sldId id="262" r:id="rId6"/>
    <p:sldId id="261" r:id="rId7"/>
    <p:sldId id="258" r:id="rId8"/>
    <p:sldId id="259" r:id="rId9"/>
    <p:sldId id="260" r:id="rId10"/>
    <p:sldId id="264" r:id="rId11"/>
    <p:sldId id="266" r:id="rId12"/>
  </p:sldIdLst>
  <p:sldSz cx="9144000" cy="5143500" type="screen16x9"/>
  <p:notesSz cx="6858000" cy="9144000"/>
  <p:embeddedFontLst>
    <p:embeddedFont>
      <p:font typeface="Economica" panose="020B0604020202020204" charset="0"/>
      <p:regular r:id="rId14"/>
      <p:bold r:id="rId15"/>
      <p:italic r:id="rId16"/>
      <p:boldItalic r:id="rId17"/>
    </p:embeddedFont>
    <p:embeddedFont>
      <p:font typeface="Open Sans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851659-AE43-4178-A2AA-352E9277E990}">
  <a:tblStyle styleId="{B7851659-AE43-4178-A2AA-352E9277E990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21" autoAdjust="0"/>
    <p:restoredTop sz="94660"/>
  </p:normalViewPr>
  <p:slideViewPr>
    <p:cSldViewPr snapToGrid="0">
      <p:cViewPr varScale="1">
        <p:scale>
          <a:sx n="90" d="100"/>
          <a:sy n="90" d="100"/>
        </p:scale>
        <p:origin x="8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782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4669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4012" y="756700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1" name="Shape 11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1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flipH="1">
            <a:off x="7595937" y="4602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7" name="Shape 17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311700" y="1399399"/>
            <a:ext cx="2808000" cy="2784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200" cy="1574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‹Nº›</a:t>
            </a:fld>
            <a:endParaRPr lang="es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pen Sans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s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‹Nº›</a:t>
            </a:fld>
            <a:endParaRPr lang="es"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l5TrpT63oEc" TargetMode="External"/><Relationship Id="rId3" Type="http://schemas.openxmlformats.org/officeDocument/2006/relationships/hyperlink" Target="https://www.youtube.com/watch?v=FznzgGpuT_4" TargetMode="External"/><Relationship Id="rId7" Type="http://schemas.openxmlformats.org/officeDocument/2006/relationships/hyperlink" Target="https://www.youtube.com/watch?v=UDneR_5Oe7U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youtube.com/watch?v=xJltiUsQ7mQ" TargetMode="External"/><Relationship Id="rId11" Type="http://schemas.openxmlformats.org/officeDocument/2006/relationships/hyperlink" Target="https://www.youtube.com/watch?v=DC1YicSl4wU" TargetMode="External"/><Relationship Id="rId5" Type="http://schemas.openxmlformats.org/officeDocument/2006/relationships/hyperlink" Target="https://www.youtube.com/watch?v=Nj3jeYt4Mn4" TargetMode="External"/><Relationship Id="rId10" Type="http://schemas.openxmlformats.org/officeDocument/2006/relationships/hyperlink" Target="https://www.youtube.com/watch?v=xzhQS9neoUk" TargetMode="External"/><Relationship Id="rId4" Type="http://schemas.openxmlformats.org/officeDocument/2006/relationships/hyperlink" Target="https://www.youtube.com/watch?v=WKC5ol2d8gM" TargetMode="External"/><Relationship Id="rId9" Type="http://schemas.openxmlformats.org/officeDocument/2006/relationships/hyperlink" Target="https://www.youtube.com/watch?v=o73bFQE7Kv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ctrTitle"/>
          </p:nvPr>
        </p:nvSpPr>
        <p:spPr>
          <a:xfrm>
            <a:off x="2939700" y="1045950"/>
            <a:ext cx="3264600" cy="1142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buNone/>
            </a:pPr>
            <a:r>
              <a:rPr lang="es" sz="4800" b="1" dirty="0"/>
              <a:t>PLOTTER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95050" y="3493475"/>
            <a:ext cx="3753900" cy="57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/>
              <a:t>Sistemas empotrados y de tiempo real</a:t>
            </a:r>
          </a:p>
        </p:txBody>
      </p:sp>
      <p:sp>
        <p:nvSpPr>
          <p:cNvPr id="64" name="Shape 64"/>
          <p:cNvSpPr txBox="1"/>
          <p:nvPr/>
        </p:nvSpPr>
        <p:spPr>
          <a:xfrm>
            <a:off x="35525" y="35525"/>
            <a:ext cx="2612700" cy="10104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 b="1" u="sng" dirty="0"/>
              <a:t>GRUPO 13</a:t>
            </a:r>
            <a:endParaRPr lang="es" dirty="0"/>
          </a:p>
          <a:p>
            <a:pPr lvl="0">
              <a:spcBef>
                <a:spcPts val="0"/>
              </a:spcBef>
              <a:buNone/>
            </a:pPr>
            <a:r>
              <a:rPr lang="es" dirty="0"/>
              <a:t>Agustín Daniel Schüler Allub</a:t>
            </a:r>
          </a:p>
          <a:p>
            <a:pPr lvl="0">
              <a:spcBef>
                <a:spcPts val="0"/>
              </a:spcBef>
              <a:buNone/>
            </a:pPr>
            <a:r>
              <a:rPr lang="es" dirty="0"/>
              <a:t>Jorge Aranda García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s" dirty="0">
                <a:solidFill>
                  <a:schemeClr val="dk1"/>
                </a:solidFill>
              </a:rPr>
              <a:t>Patricia de Gregorio Ruiz</a:t>
            </a:r>
          </a:p>
        </p:txBody>
      </p:sp>
      <p:pic>
        <p:nvPicPr>
          <p:cNvPr id="65" name="Shape 65" descr="logo-vector-universidad-rey-juan-carlo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262" y="4001400"/>
            <a:ext cx="2433374" cy="114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 idx="4294967295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/>
              <a:t>POSIBLES MEJORAS</a:t>
            </a:r>
          </a:p>
        </p:txBody>
      </p:sp>
      <p:sp>
        <p:nvSpPr>
          <p:cNvPr id="123" name="Shape 123"/>
          <p:cNvSpPr txBox="1">
            <a:spLocks noGrp="1"/>
          </p:cNvSpPr>
          <p:nvPr>
            <p:ph type="body" idx="4294967295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s"/>
              <a:t>Incorporar un eje más (eje Z), y poder incorporar un láser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spcBef>
                <a:spcPts val="0"/>
              </a:spcBef>
            </a:pPr>
            <a:r>
              <a:rPr lang="es"/>
              <a:t>Cambiar el joystick por una pantalla táctil, donde poder dibujar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24" name="Shape 124" descr="Captura de pantalla 2017-04-22 14.49.2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500" y="1690724"/>
            <a:ext cx="3310150" cy="2194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 idx="4294967295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 dirty="0"/>
              <a:t>FUNCIONAMIENTO</a:t>
            </a:r>
          </a:p>
        </p:txBody>
      </p:sp>
      <p:sp>
        <p:nvSpPr>
          <p:cNvPr id="123" name="Shape 123"/>
          <p:cNvSpPr txBox="1">
            <a:spLocks noGrp="1"/>
          </p:cNvSpPr>
          <p:nvPr>
            <p:ph type="body" idx="4294967295"/>
          </p:nvPr>
        </p:nvSpPr>
        <p:spPr>
          <a:xfrm>
            <a:off x="311700" y="1225224"/>
            <a:ext cx="8520600" cy="39182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_tradnl" sz="1200" dirty="0">
                <a:hlinkClick r:id="rId3"/>
              </a:rPr>
              <a:t>https://www.youtube.com/watch?v=FznzgGpuT_4</a:t>
            </a:r>
            <a:endParaRPr lang="es-ES_tradnl" sz="1200" dirty="0"/>
          </a:p>
          <a:p>
            <a:r>
              <a:rPr lang="es-ES_tradnl" sz="1200" dirty="0">
                <a:hlinkClick r:id="rId4"/>
              </a:rPr>
              <a:t>https://www.youtube.com/watch?v=WKC5ol2d8gM</a:t>
            </a:r>
            <a:endParaRPr lang="es-ES_tradnl" sz="1200" dirty="0"/>
          </a:p>
          <a:p>
            <a:r>
              <a:rPr lang="es-ES_tradnl" sz="1200" dirty="0">
                <a:hlinkClick r:id="rId5"/>
              </a:rPr>
              <a:t>https://www.youtube.com/watch?v=Nj3jeYt4Mn4</a:t>
            </a:r>
            <a:endParaRPr lang="es-ES_tradnl" sz="1200" dirty="0"/>
          </a:p>
          <a:p>
            <a:pPr lvl="0"/>
            <a:r>
              <a:rPr lang="es-ES_tradnl" sz="1200" dirty="0">
                <a:hlinkClick r:id="rId6"/>
              </a:rPr>
              <a:t>https://www.youtube.com/watch?v=xJltiUsQ7mQ</a:t>
            </a:r>
            <a:endParaRPr lang="es-ES_tradnl" sz="1200" dirty="0"/>
          </a:p>
          <a:p>
            <a:pPr lvl="0"/>
            <a:r>
              <a:rPr lang="es-ES_tradnl" sz="1200" dirty="0">
                <a:hlinkClick r:id="rId7"/>
              </a:rPr>
              <a:t>https://www.youtube.com/watch?v=UDneR_5Oe7U</a:t>
            </a:r>
            <a:endParaRPr lang="es-ES_tradnl" sz="1200" dirty="0"/>
          </a:p>
          <a:p>
            <a:pPr lvl="0"/>
            <a:r>
              <a:rPr lang="es-ES_tradnl" sz="1200" dirty="0">
                <a:hlinkClick r:id="rId8"/>
              </a:rPr>
              <a:t>https://www.youtube.com/watch?v=l5TrpT63oEc</a:t>
            </a:r>
            <a:endParaRPr lang="es-ES_tradnl" sz="1200" dirty="0"/>
          </a:p>
          <a:p>
            <a:r>
              <a:rPr lang="es-ES_tradnl" sz="1200" dirty="0">
                <a:hlinkClick r:id="rId9"/>
              </a:rPr>
              <a:t>https://www.youtube.com/watch?v=o73bFQE7KvM</a:t>
            </a:r>
            <a:endParaRPr lang="es-ES_tradnl" sz="1200" dirty="0"/>
          </a:p>
          <a:p>
            <a:pPr lvl="0"/>
            <a:r>
              <a:rPr lang="es-ES_tradnl" sz="1200" dirty="0">
                <a:hlinkClick r:id="rId10"/>
              </a:rPr>
              <a:t>https://www.youtube.com/watch?v=xzhQS9neoUk</a:t>
            </a:r>
            <a:endParaRPr lang="es-ES_tradnl" sz="1200" dirty="0"/>
          </a:p>
          <a:p>
            <a:r>
              <a:rPr lang="es-ES_tradnl" sz="1200" dirty="0">
                <a:hlinkClick r:id="rId11"/>
              </a:rPr>
              <a:t>https</a:t>
            </a:r>
            <a:r>
              <a:rPr lang="es-ES_tradnl" sz="1200">
                <a:hlinkClick r:id="rId11"/>
              </a:rPr>
              <a:t>://www.youtube.com/watch?v=DC1YicSl4wU</a:t>
            </a:r>
            <a:endParaRPr lang="es-ES_tradnl" sz="1200" dirty="0"/>
          </a:p>
          <a:p>
            <a:endParaRPr lang="es-ES_tradnl" sz="1200" dirty="0"/>
          </a:p>
          <a:p>
            <a:endParaRPr lang="es-ES_tradnl" sz="1200" dirty="0"/>
          </a:p>
          <a:p>
            <a:endParaRPr lang="es-ES_tradnl" sz="1200" dirty="0"/>
          </a:p>
        </p:txBody>
      </p:sp>
    </p:spTree>
    <p:extLst>
      <p:ext uri="{BB962C8B-B14F-4D97-AF65-F5344CB8AC3E}">
        <p14:creationId xmlns:p14="http://schemas.microsoft.com/office/powerpoint/2010/main" val="3917126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 dirty="0"/>
              <a:t>ÍNDICE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11700" y="1225224"/>
            <a:ext cx="8520600" cy="350626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s" dirty="0"/>
              <a:t>INTRODUCCIÓN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s" dirty="0"/>
              <a:t>INTEGRACIÓN “Me Orion”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s" dirty="0"/>
              <a:t>COMPONENTES DE LA ESTRUCTURA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s" dirty="0"/>
              <a:t>PRESUPUESTO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s" dirty="0"/>
              <a:t>CÓDIGO FUENTE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s" dirty="0"/>
              <a:t>POSIBLES MEJORAS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s" dirty="0"/>
              <a:t>FUNCIONAMIENTO</a:t>
            </a:r>
          </a:p>
          <a:p>
            <a:pPr marL="457200" lvl="0" indent="-228600" rtl="0">
              <a:spcBef>
                <a:spcPts val="0"/>
              </a:spcBef>
              <a:buChar char="●"/>
            </a:pPr>
            <a:endParaRPr lang="e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2698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INTRODUCCIÓN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s" dirty="0"/>
              <a:t>Pensado para personas con algún tipo de discapacidad funcional en los miembros superiores.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s" dirty="0"/>
              <a:t>Dibujos totalmente libres.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s" dirty="0"/>
              <a:t>Facilidad de uso.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Integración “Me Orion” (basada en Arduino Uno)</a:t>
            </a:r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0312" y="1259125"/>
            <a:ext cx="5823375" cy="360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11700" y="1241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Componentes de la estructura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29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55074"/>
            <a:ext cx="9144001" cy="4088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/>
        </p:nvSpPr>
        <p:spPr>
          <a:xfrm>
            <a:off x="0" y="35525"/>
            <a:ext cx="4852200" cy="59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" sz="2400">
                <a:latin typeface="Economica"/>
                <a:ea typeface="Economica"/>
                <a:cs typeface="Economica"/>
                <a:sym typeface="Economica"/>
              </a:rPr>
              <a:t>PRESUPUESTO</a:t>
            </a:r>
          </a:p>
        </p:txBody>
      </p:sp>
      <p:sp>
        <p:nvSpPr>
          <p:cNvPr id="101" name="Shape 101"/>
          <p:cNvSpPr/>
          <p:nvPr/>
        </p:nvSpPr>
        <p:spPr>
          <a:xfrm>
            <a:off x="2234250" y="577625"/>
            <a:ext cx="383700" cy="5604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102" name="Shape 102"/>
          <p:cNvGraphicFramePr/>
          <p:nvPr>
            <p:extLst>
              <p:ext uri="{D42A27DB-BD31-4B8C-83A1-F6EECF244321}">
                <p14:modId xmlns:p14="http://schemas.microsoft.com/office/powerpoint/2010/main" val="640190646"/>
              </p:ext>
            </p:extLst>
          </p:nvPr>
        </p:nvGraphicFramePr>
        <p:xfrm>
          <a:off x="134000" y="1404850"/>
          <a:ext cx="5123825" cy="3809760"/>
        </p:xfrm>
        <a:graphic>
          <a:graphicData uri="http://schemas.openxmlformats.org/drawingml/2006/table">
            <a:tbl>
              <a:tblPr>
                <a:noFill/>
                <a:tableStyleId>{B7851659-AE43-4178-A2AA-352E9277E990}</a:tableStyleId>
              </a:tblPr>
              <a:tblGrid>
                <a:gridCol w="2595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8081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 b="1"/>
                        <a:t>UNIDAD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 b="1"/>
                        <a:t>PRECIO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081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Materiales de Bricolaje varios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11€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081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Tornillos para Servo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1,25€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081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Servomotores </a:t>
                      </a:r>
                      <a:r>
                        <a:rPr lang="es" b="1"/>
                        <a:t>x4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14€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081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Joystick </a:t>
                      </a:r>
                      <a:r>
                        <a:rPr lang="es" b="1"/>
                        <a:t>x1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6€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6294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Estructura(Vigas, Barras,Correas…)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125€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66294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Hardware(Stepper Motor, MeOrionBoard, Switches…)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"/>
                        <a:t>170€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6629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" b="1" dirty="0"/>
                        <a:t>TOTAL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" b="1" dirty="0"/>
                        <a:t>327’5€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03" name="Shape 103"/>
          <p:cNvSpPr txBox="1"/>
          <p:nvPr/>
        </p:nvSpPr>
        <p:spPr>
          <a:xfrm>
            <a:off x="2909625" y="852525"/>
            <a:ext cx="2912700" cy="48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s" b="1" dirty="0"/>
          </a:p>
        </p:txBody>
      </p:sp>
      <p:pic>
        <p:nvPicPr>
          <p:cNvPr id="104" name="Shape 104" descr="Captura de pantalla 2017-04-22 15.05.3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0525" y="1138024"/>
            <a:ext cx="3387175" cy="3883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/>
        </p:nvSpPr>
        <p:spPr>
          <a:xfrm>
            <a:off x="224775" y="226800"/>
            <a:ext cx="8292300" cy="749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11700" y="226800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"/>
              <a:t>CÓDIGO FUENTE </a:t>
            </a:r>
          </a:p>
        </p:txBody>
      </p:sp>
      <p:pic>
        <p:nvPicPr>
          <p:cNvPr id="78" name="Shape 78" descr="Captura de pantalla 2017-04-22 14.33.2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50" y="975900"/>
            <a:ext cx="4322743" cy="416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 descr="Captura de pantalla 2017-04-22 14.33.3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4707" y="975899"/>
            <a:ext cx="4327716" cy="416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224775" y="226800"/>
            <a:ext cx="8292300" cy="749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/>
              <a:t>CÓDIGO FUENTE (II)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x="4277750" y="804625"/>
            <a:ext cx="5866500" cy="684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87" name="Shape 87" descr="Captura de pantalla 2017-04-22 14.33.3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41325"/>
            <a:ext cx="7930078" cy="334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/>
        </p:nvSpPr>
        <p:spPr>
          <a:xfrm>
            <a:off x="224775" y="226800"/>
            <a:ext cx="8292300" cy="749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"/>
              <a:t>CÓDIGO FUENTE (III)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4277750" y="804625"/>
            <a:ext cx="5866500" cy="684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95" name="Shape 95" descr="controlmotor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25" y="1388200"/>
            <a:ext cx="8514200" cy="334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181</Words>
  <Application>Microsoft Office PowerPoint</Application>
  <PresentationFormat>Presentación en pantalla (16:9)</PresentationFormat>
  <Paragraphs>60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Economica</vt:lpstr>
      <vt:lpstr>Open Sans</vt:lpstr>
      <vt:lpstr>Arial</vt:lpstr>
      <vt:lpstr>luxe</vt:lpstr>
      <vt:lpstr>PLOTTER</vt:lpstr>
      <vt:lpstr>ÍNDICE</vt:lpstr>
      <vt:lpstr>INTRODUCCIÓN</vt:lpstr>
      <vt:lpstr>Integración “Me Orion” (basada en Arduino Uno)</vt:lpstr>
      <vt:lpstr>Componentes de la estructura</vt:lpstr>
      <vt:lpstr>Presentación de PowerPoint</vt:lpstr>
      <vt:lpstr>CÓDIGO FUENTE </vt:lpstr>
      <vt:lpstr>CÓDIGO FUENTE (II)</vt:lpstr>
      <vt:lpstr>CÓDIGO FUENTE (III)</vt:lpstr>
      <vt:lpstr>POSIBLES MEJORAS</vt:lpstr>
      <vt:lpstr>FUNCIONAMIENTO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PLOTTERDUINO</dc:title>
  <dc:creator>Jorge Aranda</dc:creator>
  <cp:lastModifiedBy>Jorge Aranda</cp:lastModifiedBy>
  <cp:revision>5</cp:revision>
  <dcterms:modified xsi:type="dcterms:W3CDTF">2017-04-24T09:12:47Z</dcterms:modified>
</cp:coreProperties>
</file>